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132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PT" smtClean="0"/>
              <a:t>Clique para editar o estilo do subtítulo do Modelo Global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62117-E93E-48B7-9E2E-4C46E368FFF9}" type="datetimeFigureOut">
              <a:rPr lang="pt-PT" smtClean="0"/>
              <a:t>03/10/2019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9828D-2972-4EFD-96F9-5E83C833A0D0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5991448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Editar os estilos de texto do Modelo Global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62117-E93E-48B7-9E2E-4C46E368FFF9}" type="datetimeFigureOut">
              <a:rPr lang="pt-PT" smtClean="0"/>
              <a:t>03/10/2019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9828D-2972-4EFD-96F9-5E83C833A0D0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12528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pt-PT" smtClean="0"/>
              <a:t>Editar os estilos de texto do Modelo Global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62117-E93E-48B7-9E2E-4C46E368FFF9}" type="datetimeFigureOut">
              <a:rPr lang="pt-PT" smtClean="0"/>
              <a:t>03/10/2019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9828D-2972-4EFD-96F9-5E83C833A0D0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646576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Editar os estilos de texto do Modelo Global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62117-E93E-48B7-9E2E-4C46E368FFF9}" type="datetimeFigureOut">
              <a:rPr lang="pt-PT" smtClean="0"/>
              <a:t>03/10/2019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9828D-2972-4EFD-96F9-5E83C833A0D0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7558094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Editar os estilos de texto do Modelo Global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62117-E93E-48B7-9E2E-4C46E368FFF9}" type="datetimeFigureOut">
              <a:rPr lang="pt-PT" smtClean="0"/>
              <a:t>03/10/2019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9828D-2972-4EFD-96F9-5E83C833A0D0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5381761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pt-PT" smtClean="0"/>
              <a:t>Editar os estilos de texto do Modelo Global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pt-PT" smtClean="0"/>
              <a:t>Editar os estilos de texto do Modelo Global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62117-E93E-48B7-9E2E-4C46E368FFF9}" type="datetimeFigureOut">
              <a:rPr lang="pt-PT" smtClean="0"/>
              <a:t>03/10/2019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9828D-2972-4EFD-96F9-5E83C833A0D0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8197740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Editar os estilos de texto do Modelo Global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pt-PT" smtClean="0"/>
              <a:t>Editar os estilos de texto do Modelo Global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Editar os estilos de texto do Modelo Global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pt-PT" smtClean="0"/>
              <a:t>Editar os estilos de texto do Modelo Global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62117-E93E-48B7-9E2E-4C46E368FFF9}" type="datetimeFigureOut">
              <a:rPr lang="pt-PT" smtClean="0"/>
              <a:t>03/10/2019</a:t>
            </a:fld>
            <a:endParaRPr lang="pt-P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9828D-2972-4EFD-96F9-5E83C833A0D0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5022285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62117-E93E-48B7-9E2E-4C46E368FFF9}" type="datetimeFigureOut">
              <a:rPr lang="pt-PT" smtClean="0"/>
              <a:t>03/10/2019</a:t>
            </a:fld>
            <a:endParaRPr lang="pt-P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9828D-2972-4EFD-96F9-5E83C833A0D0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6732659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62117-E93E-48B7-9E2E-4C46E368FFF9}" type="datetimeFigureOut">
              <a:rPr lang="pt-PT" smtClean="0"/>
              <a:t>03/10/2019</a:t>
            </a:fld>
            <a:endParaRPr lang="pt-P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9828D-2972-4EFD-96F9-5E83C833A0D0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1604358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Editar os estilos de texto do Modelo Global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PT" smtClean="0"/>
              <a:t>Editar os estilos de texto do Modelo Global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62117-E93E-48B7-9E2E-4C46E368FFF9}" type="datetimeFigureOut">
              <a:rPr lang="pt-PT" smtClean="0"/>
              <a:t>03/10/2019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9828D-2972-4EFD-96F9-5E83C833A0D0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6629329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t-PT" smtClean="0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PT" smtClean="0"/>
              <a:t>Editar os estilos de texto do Modelo Global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62117-E93E-48B7-9E2E-4C46E368FFF9}" type="datetimeFigureOut">
              <a:rPr lang="pt-PT" smtClean="0"/>
              <a:t>03/10/2019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9828D-2972-4EFD-96F9-5E83C833A0D0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1449567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smtClean="0"/>
              <a:t>Editar os estilos de texto do Modelo Global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162117-E93E-48B7-9E2E-4C46E368FFF9}" type="datetimeFigureOut">
              <a:rPr lang="pt-PT" smtClean="0"/>
              <a:t>03/10/2019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19828D-2972-4EFD-96F9-5E83C833A0D0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275794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Texturiz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20" y="0"/>
            <a:ext cx="9123160" cy="6857999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69000">
                <a:schemeClr val="accent1">
                  <a:lumMod val="45000"/>
                  <a:lumOff val="55000"/>
                </a:schemeClr>
              </a:gs>
              <a:gs pos="86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path path="shape">
              <a:fillToRect l="50000" t="50000" r="50000" b="50000"/>
            </a:path>
            <a:tileRect/>
          </a:gradFill>
        </p:spPr>
      </p:pic>
      <p:sp>
        <p:nvSpPr>
          <p:cNvPr id="5" name="CaixaDeTexto 4"/>
          <p:cNvSpPr txBox="1"/>
          <p:nvPr/>
        </p:nvSpPr>
        <p:spPr>
          <a:xfrm flipH="1">
            <a:off x="1985553" y="143691"/>
            <a:ext cx="714802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200" b="1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6º ENCONTRO DIOCESANO DE CASAIS NOVOS</a:t>
            </a:r>
          </a:p>
        </p:txBody>
      </p:sp>
      <p:sp>
        <p:nvSpPr>
          <p:cNvPr id="6" name="CaixaDeTexto 5"/>
          <p:cNvSpPr txBox="1"/>
          <p:nvPr/>
        </p:nvSpPr>
        <p:spPr>
          <a:xfrm>
            <a:off x="5960915" y="1975201"/>
            <a:ext cx="317266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2000" b="1" dirty="0">
                <a:solidFill>
                  <a:srgbClr val="002060"/>
                </a:solidFill>
                <a:latin typeface="Comic Sans MS" panose="030F0702030302020204" pitchFamily="66" charset="0"/>
              </a:rPr>
              <a:t>Painel de testemunhos</a:t>
            </a:r>
          </a:p>
          <a:p>
            <a:r>
              <a:rPr lang="pt-PT" sz="2000" b="1" dirty="0">
                <a:solidFill>
                  <a:srgbClr val="002060"/>
                </a:solidFill>
                <a:latin typeface="Comic Sans MS" panose="030F0702030302020204" pitchFamily="66" charset="0"/>
              </a:rPr>
              <a:t>Partilha de experiências</a:t>
            </a:r>
          </a:p>
          <a:p>
            <a:r>
              <a:rPr lang="pt-PT" sz="2000" b="1" dirty="0">
                <a:solidFill>
                  <a:srgbClr val="002060"/>
                </a:solidFill>
                <a:latin typeface="Comic Sans MS" panose="030F0702030302020204" pitchFamily="66" charset="0"/>
              </a:rPr>
              <a:t>Bênção dos casais</a:t>
            </a:r>
          </a:p>
        </p:txBody>
      </p:sp>
      <p:sp>
        <p:nvSpPr>
          <p:cNvPr id="8" name="CaixaDeTexto 7"/>
          <p:cNvSpPr txBox="1"/>
          <p:nvPr/>
        </p:nvSpPr>
        <p:spPr>
          <a:xfrm>
            <a:off x="3761820" y="931681"/>
            <a:ext cx="48100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3200" b="1" dirty="0">
                <a:solidFill>
                  <a:srgbClr val="002060"/>
                </a:solidFill>
                <a:latin typeface="Comic Sans MS" panose="030F0702030302020204" pitchFamily="66" charset="0"/>
              </a:rPr>
              <a:t>A fecundidade do casal </a:t>
            </a:r>
          </a:p>
        </p:txBody>
      </p:sp>
      <p:sp>
        <p:nvSpPr>
          <p:cNvPr id="9" name="CaixaDeTexto 8"/>
          <p:cNvSpPr txBox="1"/>
          <p:nvPr/>
        </p:nvSpPr>
        <p:spPr>
          <a:xfrm>
            <a:off x="153829" y="5212080"/>
            <a:ext cx="36079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dirty="0" smtClean="0">
                <a:solidFill>
                  <a:schemeClr val="bg1">
                    <a:lumMod val="85000"/>
                  </a:schemeClr>
                </a:solidFill>
                <a:latin typeface="Comic Sans MS" panose="030F0702030302020204" pitchFamily="66" charset="0"/>
              </a:rPr>
              <a:t>Casa  Diocesana de Vilar - Porto</a:t>
            </a:r>
          </a:p>
          <a:p>
            <a:r>
              <a:rPr lang="pt-PT" dirty="0" smtClean="0">
                <a:solidFill>
                  <a:schemeClr val="bg1">
                    <a:lumMod val="85000"/>
                  </a:schemeClr>
                </a:solidFill>
                <a:latin typeface="Comic Sans MS" panose="030F0702030302020204" pitchFamily="66" charset="0"/>
              </a:rPr>
              <a:t>10-nov, 14h30 às 18h30</a:t>
            </a:r>
            <a:endParaRPr lang="pt-PT" dirty="0">
              <a:solidFill>
                <a:schemeClr val="bg1">
                  <a:lumMod val="85000"/>
                </a:schemeClr>
              </a:solidFill>
              <a:latin typeface="Comic Sans MS" panose="030F0702030302020204" pitchFamily="66" charset="0"/>
            </a:endParaRPr>
          </a:p>
        </p:txBody>
      </p:sp>
      <p:sp>
        <p:nvSpPr>
          <p:cNvPr id="10" name="CaixaDeTexto 9"/>
          <p:cNvSpPr txBox="1"/>
          <p:nvPr/>
        </p:nvSpPr>
        <p:spPr>
          <a:xfrm>
            <a:off x="153828" y="6153957"/>
            <a:ext cx="59987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dirty="0">
                <a:solidFill>
                  <a:schemeClr val="bg1">
                    <a:lumMod val="85000"/>
                  </a:schemeClr>
                </a:solidFill>
                <a:latin typeface="Comic Sans MS" panose="030F0702030302020204" pitchFamily="66" charset="0"/>
              </a:rPr>
              <a:t>Inscrições: https://forms.gle/Qc89FcLc5vV4ZS6Y6</a:t>
            </a:r>
          </a:p>
        </p:txBody>
      </p:sp>
      <p:pic>
        <p:nvPicPr>
          <p:cNvPr id="11" name="Imagem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7007" y="5773650"/>
            <a:ext cx="999588" cy="999588"/>
          </a:xfrm>
          <a:prstGeom prst="rect">
            <a:avLst/>
          </a:prstGeom>
        </p:spPr>
      </p:pic>
      <p:pic>
        <p:nvPicPr>
          <p:cNvPr id="12" name="Imagem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09170" y="6096370"/>
            <a:ext cx="771543" cy="6606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8537910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Tema do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o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28</TotalTime>
  <Words>35</Words>
  <Application>Microsoft Office PowerPoint</Application>
  <PresentationFormat>Apresentação no Ecrã (4:3)</PresentationFormat>
  <Paragraphs>8</Paragraphs>
  <Slides>1</Slides>
  <Notes>0</Notes>
  <HiddenSlides>0</HiddenSlides>
  <MMClips>0</MMClips>
  <ScaleCrop>false</ScaleCrop>
  <HeadingPairs>
    <vt:vector size="6" baseType="variant">
      <vt:variant>
        <vt:lpstr>Tipos de letra usados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dos diapositivos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Comic Sans MS</vt:lpstr>
      <vt:lpstr>Tema do Office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Ângelo Soares</dc:creator>
  <cp:lastModifiedBy>Ângelo Soares</cp:lastModifiedBy>
  <cp:revision>5</cp:revision>
  <dcterms:created xsi:type="dcterms:W3CDTF">2019-10-03T17:21:58Z</dcterms:created>
  <dcterms:modified xsi:type="dcterms:W3CDTF">2019-10-03T17:50:38Z</dcterms:modified>
</cp:coreProperties>
</file>